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Old Standard TT"/>
      <p:regular r:id="rId23"/>
      <p:bold r:id="rId24"/>
      <p: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OldStandardTT-bold.fntdata"/><Relationship Id="rId23" Type="http://schemas.openxmlformats.org/officeDocument/2006/relationships/font" Target="fonts/OldStandardT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OldStandardT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" name="Shape 1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buSzPts val="14000"/>
              <a:buNone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Shape 17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16600" y="385325"/>
            <a:ext cx="8118600" cy="883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TOUR GUIDE FOR SPARTANS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2700" y="2827532"/>
            <a:ext cx="8118600" cy="130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By: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Chaya Malik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Minglei Lu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Yiming Zhai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Zening Deng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GESTALT PRINCIPLE: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“SIMILARITY”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4832400" y="584100"/>
            <a:ext cx="3999900" cy="1803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600"/>
              <a:t>Viewers will associate two things that have the same shape, size, orientation, etc.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600"/>
              <a:t>We use a section that looks like a gallery to put our pictures together, in the same shape and size.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000" y="2733377"/>
            <a:ext cx="7033302" cy="216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GESTALT PRINCIPLE: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“CONTINUITY”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311700" y="1625425"/>
            <a:ext cx="4432200" cy="2943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600"/>
              <a:t>Viewers’ eyes want to see continuous lines and curves formed by the alignment of items.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600"/>
              <a:t>In our place display page, we use lines to separate and align different kind of information.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8875" y="681513"/>
            <a:ext cx="3610419" cy="378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GESTALT PRINCIPLE: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“CLOSURE”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4739950" y="445025"/>
            <a:ext cx="3999900" cy="2943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600"/>
              <a:t>Viewers’ eyes want to see implicit simple closed forms such as rectangles.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600"/>
              <a:t>We create a closed form for our contact page, makes the key attributes of page standing out.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204326"/>
            <a:ext cx="4961423" cy="27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UI DESIGN PATTERN</a:t>
            </a:r>
            <a:r>
              <a:rPr lang="en"/>
              <a:t>: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“</a:t>
            </a:r>
            <a:r>
              <a:rPr lang="en"/>
              <a:t>Feature, Search and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Browse</a:t>
            </a:r>
            <a:r>
              <a:rPr lang="en"/>
              <a:t>”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311700" y="2119775"/>
            <a:ext cx="3999900" cy="2943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600"/>
              <a:t>We use search bar for the search function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600"/>
              <a:t>We also list featured items on the homepage to provide other options for the users.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8400" y="1058225"/>
            <a:ext cx="3741000" cy="67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Shape 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8400" y="2255137"/>
            <a:ext cx="3740999" cy="2346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UI DESIGN PATTERN: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“Visual framework”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4782025" y="445025"/>
            <a:ext cx="3999900" cy="2339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600"/>
              <a:t>We use the same layout for the similar webpage, make it looks like they belong to each other.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8175" y="2419225"/>
            <a:ext cx="4527600" cy="2213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00" y="2446975"/>
            <a:ext cx="4345502" cy="2157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UI DESIGN PATTERN: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“MultiLevel”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234150" y="1625425"/>
            <a:ext cx="3999900" cy="2943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600"/>
              <a:t>We follow multilevel navigation design pattern.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600"/>
              <a:t>The first level is search page.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600"/>
              <a:t>Second is all the cities in our database.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600"/>
              <a:t>Third is places which are connected to each other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4050" y="1625425"/>
            <a:ext cx="4605151" cy="2236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UI DESIGN PATTERN: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“Tiled Sections”</a:t>
            </a:r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4832400" y="445025"/>
            <a:ext cx="3999900" cy="2943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600"/>
              <a:t>Tiled sections layout is visually separate section of content and each section has a strong title.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600"/>
              <a:t>We implement such design pattern in our homepage to introduce our website’s basic function. </a:t>
            </a:r>
          </a:p>
          <a:p>
            <a:pPr indent="-69850" lvl="0" marL="0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150" y="2586701"/>
            <a:ext cx="5802625" cy="228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1" type="body"/>
          </p:nvPr>
        </p:nvSpPr>
        <p:spPr>
          <a:xfrm>
            <a:off x="311700" y="2975550"/>
            <a:ext cx="2991900" cy="9588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 glimpse of how our application looks</a:t>
            </a:r>
          </a:p>
        </p:txBody>
      </p:sp>
      <p:pic>
        <p:nvPicPr>
          <p:cNvPr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4175" y="2081625"/>
            <a:ext cx="5609822" cy="3061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" y="0"/>
            <a:ext cx="5575969" cy="26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1250" y="1140800"/>
            <a:ext cx="4941500" cy="286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464325" y="1265350"/>
            <a:ext cx="7529400" cy="3144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Our application aims to help Spartans discover the west coast of USA.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The difference between our application and an application like tripadvisor is that our app contains reviews by fellow spartans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This helps the people new to west coast of USA or california get easy reviews about how to visit places, enjoy amazing cuisines and still save some bucks 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 txBox="1"/>
          <p:nvPr/>
        </p:nvSpPr>
        <p:spPr>
          <a:xfrm>
            <a:off x="883225" y="229475"/>
            <a:ext cx="64425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 sz="2400"/>
              <a:t>ABOUT OUR APPLICATION..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35175" y="290825"/>
            <a:ext cx="8118600" cy="971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Architecture </a:t>
            </a:r>
          </a:p>
        </p:txBody>
      </p:sp>
      <p:sp>
        <p:nvSpPr>
          <p:cNvPr id="72" name="Shape 72"/>
          <p:cNvSpPr/>
          <p:nvPr/>
        </p:nvSpPr>
        <p:spPr>
          <a:xfrm>
            <a:off x="1347425" y="1835425"/>
            <a:ext cx="1761900" cy="189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 txBox="1"/>
          <p:nvPr/>
        </p:nvSpPr>
        <p:spPr>
          <a:xfrm>
            <a:off x="1347425" y="1913150"/>
            <a:ext cx="16584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/>
              <a:t>FRONT END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HTML5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JADE</a:t>
            </a:r>
            <a:br>
              <a:rPr lang="en"/>
            </a:br>
            <a:r>
              <a:rPr lang="en"/>
              <a:t>CSS3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JavaScript</a:t>
            </a:r>
          </a:p>
        </p:txBody>
      </p:sp>
      <p:sp>
        <p:nvSpPr>
          <p:cNvPr id="74" name="Shape 74"/>
          <p:cNvSpPr/>
          <p:nvPr/>
        </p:nvSpPr>
        <p:spPr>
          <a:xfrm>
            <a:off x="6578425" y="1835425"/>
            <a:ext cx="1551600" cy="189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/>
        </p:nvSpPr>
        <p:spPr>
          <a:xfrm>
            <a:off x="6645000" y="1847075"/>
            <a:ext cx="14217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/>
              <a:t>DATABASE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MongoDB</a:t>
            </a:r>
          </a:p>
        </p:txBody>
      </p:sp>
      <p:sp>
        <p:nvSpPr>
          <p:cNvPr id="76" name="Shape 76"/>
          <p:cNvSpPr/>
          <p:nvPr/>
        </p:nvSpPr>
        <p:spPr>
          <a:xfrm>
            <a:off x="3962913" y="1835425"/>
            <a:ext cx="1658400" cy="189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 txBox="1"/>
          <p:nvPr/>
        </p:nvSpPr>
        <p:spPr>
          <a:xfrm>
            <a:off x="3889000" y="1946825"/>
            <a:ext cx="13380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/>
              <a:t>SERVER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NodeJS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Ex</a:t>
            </a:r>
            <a:r>
              <a:rPr lang="en"/>
              <a:t>pressJS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FRONT END</a:t>
            </a:r>
          </a:p>
        </p:txBody>
      </p:sp>
      <p:sp>
        <p:nvSpPr>
          <p:cNvPr id="83" name="Shape 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Why HTML5?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Cleaner Code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Smart Local Storage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Better Interactions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Legacy/Cross Browser Support</a:t>
            </a:r>
          </a:p>
          <a:p>
            <a:pPr indent="-69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Why CSS?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Lightweight Code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Platform Independent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Cross Browser Compatible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Different Formatting Options</a:t>
            </a: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Why Jade?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Rapid Development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Reduces tedious markup as in case of HTML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Code Consistency</a:t>
            </a: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Why JavaScript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Input Validation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Speed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Simplicity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Lightweight, so fast request and response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0" y="1382350"/>
            <a:ext cx="4502400" cy="1333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4000"/>
              <a:t>SERVER SIDE TECHNOLOGIES</a:t>
            </a:r>
          </a:p>
        </p:txBody>
      </p:sp>
      <p:sp>
        <p:nvSpPr>
          <p:cNvPr id="89" name="Shape 8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Why </a:t>
            </a:r>
            <a:r>
              <a:rPr lang="en" sz="1400"/>
              <a:t>ExpressJS and </a:t>
            </a:r>
            <a:r>
              <a:rPr lang="en" sz="1400"/>
              <a:t>NodeJS?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 set up middlewares to respond to HTTP requests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routing requests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dynamically rendering HTML pages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Session Management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Passport.js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Passport is authentication middleware for Node.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use it to authenticate request from client side - be specific, the user login authentication.</a:t>
            </a: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0" y="1382350"/>
            <a:ext cx="4502400" cy="1333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4000"/>
              <a:t>DATABASE</a:t>
            </a:r>
          </a:p>
        </p:txBody>
      </p:sp>
      <p:sp>
        <p:nvSpPr>
          <p:cNvPr id="95" name="Shape 9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Why MongoDB?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Schema less database  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Powerful and deep query availability  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Quick Iteration over data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Returns cursor instead of dataset on querying which improves performance.</a:t>
            </a: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Our MongoDB collections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User: to store user information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Places: to store information about places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265500" y="261175"/>
            <a:ext cx="4045200" cy="4760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DATA SOURCES &amp; STORAGE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000000"/>
                </a:solidFill>
              </a:rPr>
              <a:t>We have stored our data online in mlab, which is a leading Database-as-a-service for MongoDB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000000"/>
                </a:solidFill>
              </a:rPr>
              <a:t>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000000"/>
                </a:solidFill>
              </a:rPr>
              <a:t>There are two collections User and Places in our database.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000000"/>
                </a:solidFill>
              </a:rPr>
              <a:t>The User collection is populated when a user interacts with the application, like signup, review a place using comments, etc.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000000"/>
                </a:solidFill>
              </a:rPr>
              <a:t>The Places collection has been populated by us using the information available on internet and also using the inputs of users about a place.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500" y="83800"/>
            <a:ext cx="4528499" cy="2274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5500" y="2903676"/>
            <a:ext cx="4528499" cy="139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LOOK &amp; FEEL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GESTALT PRINCIPLES</a:t>
            </a:r>
          </a:p>
          <a:p>
            <a:pPr indent="-381000" lvl="0" marL="457200">
              <a:spcBef>
                <a:spcPts val="0"/>
              </a:spcBef>
              <a:buSzPts val="2400"/>
              <a:buChar char="●"/>
            </a:pPr>
            <a:r>
              <a:rPr lang="en" sz="2400"/>
              <a:t>UI </a:t>
            </a:r>
            <a:r>
              <a:rPr lang="en" sz="2400"/>
              <a:t>DESIGN</a:t>
            </a:r>
            <a:r>
              <a:rPr lang="en" sz="2400"/>
              <a:t> PATTERNS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GESTALT PRINCIPLE: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“PROXIMITY”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4832400" y="626175"/>
            <a:ext cx="3999900" cy="143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600"/>
              <a:t>Viewers will associate together items that are placed close together.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600"/>
              <a:t>That’s why we put all our comments close to each other.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6350" y="2463627"/>
            <a:ext cx="7145851" cy="244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